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Default Extension="gif" ContentType="image/gif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6.xml" ContentType="application/vnd.openxmlformats-officedocument.theme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83" r:id="rId4"/>
    <p:sldMasterId id="2147483684" r:id="rId5"/>
    <p:sldMasterId id="2147483685" r:id="rId6"/>
    <p:sldMasterId id="2147483686" r:id="rId7"/>
    <p:sldMasterId id="214748368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0.xml" Type="http://schemas.openxmlformats.org/officeDocument/2006/relationships/slide" Id="rId39"/><Relationship Target="slides/slide29.xml" Type="http://schemas.openxmlformats.org/officeDocument/2006/relationships/slide" Id="rId38"/><Relationship Target="slides/slide28.xml" Type="http://schemas.openxmlformats.org/officeDocument/2006/relationships/slide" Id="rId37"/><Relationship Target="slides/slide27.xml" Type="http://schemas.openxmlformats.org/officeDocument/2006/relationships/slide" Id="rId36"/><Relationship Target="slides/slide21.xml" Type="http://schemas.openxmlformats.org/officeDocument/2006/relationships/slide" Id="rId30"/><Relationship Target="slides/slide22.xml" Type="http://schemas.openxmlformats.org/officeDocument/2006/relationships/slide" Id="rId31"/><Relationship Target="slides/slide25.xml" Type="http://schemas.openxmlformats.org/officeDocument/2006/relationships/slide" Id="rId34"/><Relationship Target="slides/slide26.xml" Type="http://schemas.openxmlformats.org/officeDocument/2006/relationships/slide" Id="rId35"/><Relationship Target="slides/slide23.xml" Type="http://schemas.openxmlformats.org/officeDocument/2006/relationships/slide" Id="rId32"/><Relationship Target="slides/slide24.xml" Type="http://schemas.openxmlformats.org/officeDocument/2006/relationships/slide" Id="rId33"/><Relationship Target="slides/slide39.xml" Type="http://schemas.openxmlformats.org/officeDocument/2006/relationships/slide" Id="rId48"/><Relationship Target="slides/slide38.xml" Type="http://schemas.openxmlformats.org/officeDocument/2006/relationships/slide" Id="rId47"/><Relationship Target="slides/slide40.xml" Type="http://schemas.openxmlformats.org/officeDocument/2006/relationships/slide" Id="rId49"/><Relationship Target="presProps.xml" Type="http://schemas.openxmlformats.org/officeDocument/2006/relationships/presProps" Id="rId2"/><Relationship Target="theme/theme6.xml" Type="http://schemas.openxmlformats.org/officeDocument/2006/relationships/theme" Id="rId1"/><Relationship Target="slides/slide31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2.xml" Type="http://schemas.openxmlformats.org/officeDocument/2006/relationships/slide" Id="rId41"/><Relationship Target="tableStyles.xml" Type="http://schemas.openxmlformats.org/officeDocument/2006/relationships/tableStyles" Id="rId3"/><Relationship Target="slides/slide33.xml" Type="http://schemas.openxmlformats.org/officeDocument/2006/relationships/slide" Id="rId42"/><Relationship Target="slides/slide34.xml" Type="http://schemas.openxmlformats.org/officeDocument/2006/relationships/slide" Id="rId43"/><Relationship Target="slides/slide35.xml" Type="http://schemas.openxmlformats.org/officeDocument/2006/relationships/slide" Id="rId44"/><Relationship Target="slides/slide36.xml" Type="http://schemas.openxmlformats.org/officeDocument/2006/relationships/slide" Id="rId45"/><Relationship Target="slides/slide37.xml" Type="http://schemas.openxmlformats.org/officeDocument/2006/relationships/slide" Id="rId46"/><Relationship Target="notesMasters/notesMaster1.xml" Type="http://schemas.openxmlformats.org/officeDocument/2006/relationships/notesMaster" Id="rId9"/><Relationship Target="slideMasters/slideMaster3.xml" Type="http://schemas.openxmlformats.org/officeDocument/2006/relationships/slideMaster" Id="rId6"/><Relationship Target="slideMasters/slideMaster2.xml" Type="http://schemas.openxmlformats.org/officeDocument/2006/relationships/slideMaster" Id="rId5"/><Relationship Target="slideMasters/slideMaster5.xml" Type="http://schemas.openxmlformats.org/officeDocument/2006/relationships/slideMaster" Id="rId8"/><Relationship Target="slideMasters/slideMaster4.xml" Type="http://schemas.openxmlformats.org/officeDocument/2006/relationships/slideMaster" Id="rId7"/><Relationship Target="slides/slide49.xml" Type="http://schemas.openxmlformats.org/officeDocument/2006/relationships/slide" Id="rId58"/><Relationship Target="slides/slide50.xml" Type="http://schemas.openxmlformats.org/officeDocument/2006/relationships/slide" Id="rId59"/><Relationship Target="slides/slide10.xml" Type="http://schemas.openxmlformats.org/officeDocument/2006/relationships/slide" Id="rId19"/><Relationship Target="slides/slide9.xml" Type="http://schemas.openxmlformats.org/officeDocument/2006/relationships/slide" Id="rId18"/><Relationship Target="slides/slide8.xml" Type="http://schemas.openxmlformats.org/officeDocument/2006/relationships/slide" Id="rId17"/><Relationship Target="slides/slide7.xml" Type="http://schemas.openxmlformats.org/officeDocument/2006/relationships/slide" Id="rId16"/><Relationship Target="slides/slide6.xml" Type="http://schemas.openxmlformats.org/officeDocument/2006/relationships/slide" Id="rId15"/><Relationship Target="slides/slide5.xml" Type="http://schemas.openxmlformats.org/officeDocument/2006/relationships/slide" Id="rId14"/><Relationship Target="slides/slide3.xml" Type="http://schemas.openxmlformats.org/officeDocument/2006/relationships/slide" Id="rId12"/><Relationship Target="slides/slide4.xml" Type="http://schemas.openxmlformats.org/officeDocument/2006/relationships/slide" Id="rId13"/><Relationship Target="slides/slide1.xml" Type="http://schemas.openxmlformats.org/officeDocument/2006/relationships/slide" Id="rId10"/><Relationship Target="slides/slide2.xml" Type="http://schemas.openxmlformats.org/officeDocument/2006/relationships/slide" Id="rId11"/><Relationship Target="slides/slide48.xml" Type="http://schemas.openxmlformats.org/officeDocument/2006/relationships/slide" Id="rId57"/><Relationship Target="slides/slide47.xml" Type="http://schemas.openxmlformats.org/officeDocument/2006/relationships/slide" Id="rId56"/><Relationship Target="slides/slide46.xml" Type="http://schemas.openxmlformats.org/officeDocument/2006/relationships/slide" Id="rId55"/><Relationship Target="slides/slide45.xml" Type="http://schemas.openxmlformats.org/officeDocument/2006/relationships/slide" Id="rId54"/><Relationship Target="slides/slide44.xml" Type="http://schemas.openxmlformats.org/officeDocument/2006/relationships/slide" Id="rId53"/><Relationship Target="slides/slide43.xml" Type="http://schemas.openxmlformats.org/officeDocument/2006/relationships/slide" Id="rId52"/><Relationship Target="slides/slide42.xml" Type="http://schemas.openxmlformats.org/officeDocument/2006/relationships/slide" Id="rId51"/><Relationship Target="slides/slide41.xml" Type="http://schemas.openxmlformats.org/officeDocument/2006/relationships/slide" Id="rId50"/><Relationship Target="slides/slide20.xml" Type="http://schemas.openxmlformats.org/officeDocument/2006/relationships/slide" Id="rId29"/><Relationship Target="slides/slide17.xml" Type="http://schemas.openxmlformats.org/officeDocument/2006/relationships/slide" Id="rId26"/><Relationship Target="slides/slide16.xml" Type="http://schemas.openxmlformats.org/officeDocument/2006/relationships/slide" Id="rId25"/><Relationship Target="slides/slide19.xml" Type="http://schemas.openxmlformats.org/officeDocument/2006/relationships/slide" Id="rId28"/><Relationship Target="slides/slide18.xml" Type="http://schemas.openxmlformats.org/officeDocument/2006/relationships/slide" Id="rId27"/><Relationship Target="slides/slide12.xml" Type="http://schemas.openxmlformats.org/officeDocument/2006/relationships/slide" Id="rId21"/><Relationship Target="slides/slide13.xml" Type="http://schemas.openxmlformats.org/officeDocument/2006/relationships/slide" Id="rId22"/><Relationship Target="slides/slide14.xml" Type="http://schemas.openxmlformats.org/officeDocument/2006/relationships/slide" Id="rId23"/><Relationship Target="slides/slide15.xml" Type="http://schemas.openxmlformats.org/officeDocument/2006/relationships/slide" Id="rId24"/><Relationship Target="slides/slide11.xml" Type="http://schemas.openxmlformats.org/officeDocument/2006/relationships/slide" Id="rId20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9" name="Shape 2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1" name="Shape 2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8" name="Shape 3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4" name="Shape 3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7" name="Shape 3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9" name="Shape 3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0" name="Shape 3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7" name="Shape 3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5" name="Shape 3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0" name="Shape 4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7" name="Shape 1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4" name="Shape 4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1" name="Shape 4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2" name="Shape 42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7" name="Shape 4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3" name="Shape 4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0" name="Shape 4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1" name="Shape 45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6" name="Shape 4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2" name="Shape 4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3" name="Shape 463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4" name="Shape 4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8" name="Shape 4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4" name="Shape 4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y="685800" x="380999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2" name="Shape 2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1" name="Shape 4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2" name="Shape 4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83" name="Shape 483"/>
          <p:cNvSpPr/>
          <p:nvPr>
            <p:ph idx="2" type="sldImg"/>
          </p:nvPr>
        </p:nvSpPr>
        <p:spPr>
          <a:xfrm>
            <a:off y="685800" x="380999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91" name="Shape 491"/>
          <p:cNvSpPr/>
          <p:nvPr>
            <p:ph idx="2" type="sldImg"/>
          </p:nvPr>
        </p:nvSpPr>
        <p:spPr>
          <a:xfrm>
            <a:off y="685800" x="380999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04" name="Shape 504"/>
          <p:cNvSpPr/>
          <p:nvPr>
            <p:ph idx="2" type="sldImg"/>
          </p:nvPr>
        </p:nvSpPr>
        <p:spPr>
          <a:xfrm>
            <a:off y="685800" x="380999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9" name="Shape 5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0" name="Shape 5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11" name="Shape 511"/>
          <p:cNvSpPr/>
          <p:nvPr>
            <p:ph idx="2" type="sldImg"/>
          </p:nvPr>
        </p:nvSpPr>
        <p:spPr>
          <a:xfrm>
            <a:off y="685800" x="380999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4" name="Shape 5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y="685800" x="380999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0" name="Shape 5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1" name="Shape 5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32" name="Shape 532"/>
          <p:cNvSpPr/>
          <p:nvPr>
            <p:ph idx="2" type="sldImg"/>
          </p:nvPr>
        </p:nvSpPr>
        <p:spPr>
          <a:xfrm>
            <a:off y="685800" x="380999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8" name="Shape 5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y="685800" x="380999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>
              <a:buNone/>
            </a:pPr>
            <a:r>
              <a:rPr strike="noStrike" u="none" b="0" cap="none" baseline="0" sz="1800" lang="en" i="0"/>
              <a:t>Pensar melhor nesse exemplo</a:t>
            </a:r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y="8685213" x="3884612"/>
            <a:ext cy="457200" cx="2971799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b" anchorCtr="0">
            <a:noAutofit/>
          </a:bodyPr>
          <a:lstStyle/>
          <a:p>
            <a:pPr algn="r" rtl="0" lvl="0" marR="0" indent="0" marL="0">
              <a:buSzPct val="25000"/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5" name="Shape 5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47" name="Shape 547"/>
          <p:cNvSpPr/>
          <p:nvPr>
            <p:ph idx="2" type="sldImg"/>
          </p:nvPr>
        </p:nvSpPr>
        <p:spPr>
          <a:xfrm>
            <a:off y="685800" x="380999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1" name="Shape 5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2" name="Shape 552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8" name="Shape 2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0" name="Shape 5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2" name="Shape 2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3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4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5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6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7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8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9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0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1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2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3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4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5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26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27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28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29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0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31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32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33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34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35.xml.rels><?xml version="1.0" encoding="UTF-8" standalone="yes"?><Relationships xmlns="http://schemas.openxmlformats.org/package/2006/relationships"><Relationship Target="../slideMasters/slideMaster5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indent="304800">
              <a:buSzPct val="100000"/>
              <a:defRPr sz="4800"/>
            </a:lvl1pPr>
            <a:lvl2pPr algn="ctr" indent="304800">
              <a:buSzPct val="100000"/>
              <a:defRPr sz="4800"/>
            </a:lvl2pPr>
            <a:lvl3pPr algn="ctr" indent="304800">
              <a:buSzPct val="100000"/>
              <a:defRPr sz="4800"/>
            </a:lvl3pPr>
            <a:lvl4pPr algn="ctr" indent="304800">
              <a:buSzPct val="100000"/>
              <a:defRPr sz="4800"/>
            </a:lvl4pPr>
            <a:lvl5pPr algn="ctr" indent="304800">
              <a:buSzPct val="100000"/>
              <a:defRPr sz="4800"/>
            </a:lvl5pPr>
            <a:lvl6pPr algn="ctr" indent="304800">
              <a:buSzPct val="100000"/>
              <a:defRPr sz="4800"/>
            </a:lvl6pPr>
            <a:lvl7pPr algn="ctr" indent="304800">
              <a:buSzPct val="100000"/>
              <a:defRPr sz="4800"/>
            </a:lvl7pPr>
            <a:lvl8pPr algn="ctr" indent="304800">
              <a:buSzPct val="100000"/>
              <a:defRPr sz="4800"/>
            </a:lvl8pPr>
            <a:lvl9pPr algn="ctr" indent="304800"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idx="1" type="subTitle"/>
          </p:nvPr>
        </p:nvSpPr>
        <p:spPr>
          <a:xfrm>
            <a:off y="2840053" x="685800"/>
            <a:ext cy="7848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type="ctrTitle"/>
          </p:nvPr>
        </p:nvSpPr>
        <p:spPr>
          <a:xfrm>
            <a:off y="1583342" x="685800"/>
            <a:ext cy="115987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1200150" x="457200"/>
            <a:ext cy="3725775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1200150" x="457200"/>
            <a:ext cy="3725775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y="1200150" x="4692273"/>
            <a:ext cy="3725775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y="4406309" x="457200"/>
            <a:ext cy="519525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5" name="Shape 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6" name="Shape 96"/>
          <p:cNvSpPr/>
          <p:nvPr/>
        </p:nvSpPr>
        <p:spPr>
          <a:xfrm rot="10800000" flipH="1">
            <a:off y="2857499" x="5410182"/>
            <a:ext cy="68315" cx="3733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97" name="Shape 97"/>
          <p:cNvSpPr/>
          <p:nvPr/>
        </p:nvSpPr>
        <p:spPr>
          <a:xfrm rot="10800000" flipH="1">
            <a:off y="2922757" x="5410200"/>
            <a:ext cy="144017" cx="373380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98" name="Shape 98"/>
          <p:cNvSpPr/>
          <p:nvPr/>
        </p:nvSpPr>
        <p:spPr>
          <a:xfrm rot="10800000" flipH="1">
            <a:off y="3086375" x="5410200"/>
            <a:ext cy="6857" cx="3733800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99" name="Shape 99"/>
          <p:cNvSpPr/>
          <p:nvPr/>
        </p:nvSpPr>
        <p:spPr>
          <a:xfrm rot="10800000" flipH="1">
            <a:off y="3123302" x="5410200"/>
            <a:ext cy="13715" cx="1965959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0" name="Shape 100"/>
          <p:cNvSpPr/>
          <p:nvPr/>
        </p:nvSpPr>
        <p:spPr>
          <a:xfrm rot="10800000" flipH="1">
            <a:off y="3149679" x="5410200"/>
            <a:ext cy="6857" cx="1965959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1" name="Shape 101"/>
          <p:cNvSpPr/>
          <p:nvPr/>
        </p:nvSpPr>
        <p:spPr>
          <a:xfrm>
            <a:off y="2971800" x="5410200"/>
            <a:ext cy="20573" cx="306324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2" name="Shape 102"/>
          <p:cNvSpPr/>
          <p:nvPr/>
        </p:nvSpPr>
        <p:spPr>
          <a:xfrm>
            <a:off y="3045737" x="7376507"/>
            <a:ext cy="27431" cx="160019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3" name="Shape 103"/>
          <p:cNvSpPr/>
          <p:nvPr/>
        </p:nvSpPr>
        <p:spPr>
          <a:xfrm>
            <a:off y="2737246" x="0"/>
            <a:ext cy="183127" cx="914400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4" name="Shape 104"/>
          <p:cNvSpPr/>
          <p:nvPr/>
        </p:nvSpPr>
        <p:spPr>
          <a:xfrm>
            <a:off y="2756645" x="0"/>
            <a:ext cy="105507" cx="9144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5" name="Shape 105"/>
          <p:cNvSpPr/>
          <p:nvPr/>
        </p:nvSpPr>
        <p:spPr>
          <a:xfrm rot="10800000" flipH="1">
            <a:off y="2732317" x="6414051"/>
            <a:ext cy="186324" cx="2729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6" name="Shape 106"/>
          <p:cNvSpPr/>
          <p:nvPr/>
        </p:nvSpPr>
        <p:spPr>
          <a:xfrm>
            <a:off y="0" x="0"/>
            <a:ext cy="2776274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107" name="Shape 107"/>
          <p:cNvSpPr txBox="1"/>
          <p:nvPr>
            <p:ph type="ctrTitle"/>
          </p:nvPr>
        </p:nvSpPr>
        <p:spPr>
          <a:xfrm>
            <a:off y="1801415" x="457200"/>
            <a:ext cy="1102518" cx="84582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marR="0" indent="0" mar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 strike="noStrike" u="none" b="0" cap="none" baseline="0" sz="4400" i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 marR="0" indent="0" marL="0">
              <a:defRPr/>
            </a:lvl2pPr>
            <a:lvl3pPr algn="l" rtl="0" marR="0" indent="0" marL="0">
              <a:defRPr/>
            </a:lvl3pPr>
            <a:lvl4pPr algn="l" rtl="0" marR="0" indent="0" marL="0">
              <a:defRPr/>
            </a:lvl4pPr>
            <a:lvl5pPr algn="l" rtl="0" marR="0" indent="0" marL="0">
              <a:defRPr/>
            </a:lvl5pPr>
            <a:lvl6pPr algn="l" rtl="0" marR="0" indent="0" marL="0">
              <a:defRPr/>
            </a:lvl6pPr>
            <a:lvl7pPr algn="l" rtl="0" marR="0" indent="0" marL="0">
              <a:defRPr/>
            </a:lvl7pPr>
            <a:lvl8pPr algn="l" rtl="0" marR="0" indent="0" marL="0">
              <a:defRPr/>
            </a:lvl8pPr>
            <a:lvl9pPr algn="l" rtl="0" marR="0" indent="0" marL="0"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y="2924953" x="457200"/>
            <a:ext cy="1314450" cx="4953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507" marL="64008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strike="noStrike" u="none" b="0" cap="none" baseline="0" sz="2400" i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ctr" rtl="0" marR="0" indent="0" marL="457200">
              <a:spcBef>
                <a:spcPts val="300"/>
              </a:spcBef>
              <a:buClr>
                <a:schemeClr val="accent2"/>
              </a:buClr>
              <a:buFont typeface="Georgia"/>
              <a:buNone/>
              <a:defRPr strike="noStrike" u="none" b="0" cap="none" baseline="0" sz="26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ctr" rtl="0" marR="0" indent="0" marL="914400">
              <a:spcBef>
                <a:spcPts val="300"/>
              </a:spcBef>
              <a:buClr>
                <a:schemeClr val="accent1"/>
              </a:buClr>
              <a:buFont typeface="Georgia"/>
              <a:buNone/>
              <a:defRPr strike="noStrike" u="none" b="0" cap="none" baseline="0" sz="2400" i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ctr" rtl="0" marR="0" indent="0" marL="1371600">
              <a:spcBef>
                <a:spcPts val="300"/>
              </a:spcBef>
              <a:buClr>
                <a:schemeClr val="accent1"/>
              </a:buClr>
              <a:buFont typeface="Georgia"/>
              <a:buNone/>
              <a:defRPr strike="noStrike" u="none" b="0" cap="none" baseline="0" sz="2200" i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ctr" rtl="0" marR="0" indent="0" marL="18288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strike="noStrike" u="none" b="0" cap="none" baseline="0" sz="20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ctr" rtl="0" marR="0" indent="0" marL="22860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strike="noStrike" u="none" b="0" cap="none" baseline="0" sz="18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ctr" rtl="0" marR="0" indent="0" marL="27432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strike="noStrike" u="none" b="0" cap="none" baseline="0" sz="16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ctr" rtl="0" marR="0" indent="0" marL="32004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strike="noStrike" u="none" b="0" cap="none" baseline="0" sz="15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ctr" rtl="0" marR="0" indent="0" marL="3657600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strike="noStrike" u="none" b="0" cap="none" baseline="0" sz="14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>
            <a:off y="3154679" x="6705600"/>
            <a:ext cy="342899" cx="96011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1" type="ftr"/>
          </p:nvPr>
        </p:nvSpPr>
        <p:spPr>
          <a:xfrm>
            <a:off y="3153966" x="5410200"/>
            <a:ext cy="342899" cx="1295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y="851" x="8320088"/>
            <a:ext cy="274319" cx="74771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OBJECT">
    <p:spTree>
      <p:nvGrpSpPr>
        <p:cNvPr id="112" name="Shape 1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y="1687067" x="457200"/>
            <a:ext cy="324383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56209" marL="36576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indent="-153543" marL="658368">
              <a:spcBef>
                <a:spcPts val="300"/>
              </a:spcBef>
              <a:buClr>
                <a:schemeClr val="accent2"/>
              </a:buClr>
              <a:buFont typeface="Arial"/>
              <a:buChar char="•"/>
              <a:defRPr sz="26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indent="-132969" marL="923544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indent="-119125" marL="1179576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22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indent="-107188" marL="1389888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20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indent="-117094" marL="1609344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18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indent="-130175" marL="182880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16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indent="-131317" marL="2029968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15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indent="-128904" marL="224028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baseline="0" sz="14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_HEADER"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y="1485900" x="722312"/>
            <a:ext cy="1021556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buClr>
                <a:srgbClr val="FFFFFF"/>
              </a:buClr>
              <a:buFont typeface="Trebuchet MS"/>
              <a:buNone/>
              <a:defRPr b="1" cap="none" baseline="0" sz="4300">
                <a:solidFill>
                  <a:srgbClr val="FFFFFF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y="2525316" x="722312"/>
            <a:ext cy="1132283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-7619" marL="45720">
              <a:buClr>
                <a:schemeClr val="dk2"/>
              </a:buClr>
              <a:buFont typeface="Georgia"/>
              <a:buNone/>
              <a:defRPr b="0" sz="2100">
                <a:solidFill>
                  <a:schemeClr val="dk2"/>
                </a:solidFill>
              </a:defRPr>
            </a:lvl1pPr>
            <a:lvl2pPr rtl="0">
              <a:buClr>
                <a:srgbClr val="888888"/>
              </a:buClr>
              <a:buFont typeface="Georgia"/>
              <a:buNone/>
              <a:defRPr sz="1800">
                <a:solidFill>
                  <a:srgbClr val="888888"/>
                </a:solidFill>
              </a:defRPr>
            </a:lvl2pPr>
            <a:lvl3pPr rtl="0">
              <a:buClr>
                <a:srgbClr val="888888"/>
              </a:buClr>
              <a:buFont typeface="Georgia"/>
              <a:buNone/>
              <a:defRPr sz="1600">
                <a:solidFill>
                  <a:srgbClr val="888888"/>
                </a:solidFill>
              </a:defRPr>
            </a:lvl3pPr>
            <a:lvl4pPr rtl="0">
              <a:buClr>
                <a:srgbClr val="888888"/>
              </a:buClr>
              <a:buFont typeface="Georgia"/>
              <a:buNone/>
              <a:defRPr sz="1400">
                <a:solidFill>
                  <a:srgbClr val="888888"/>
                </a:solidFill>
              </a:defRPr>
            </a:lvl4pPr>
            <a:lvl5pPr rtl="0">
              <a:buClr>
                <a:srgbClr val="888888"/>
              </a:buClr>
              <a:buFont typeface="Georgia"/>
              <a:buNone/>
              <a:defRPr sz="1400">
                <a:solidFill>
                  <a:srgbClr val="888888"/>
                </a:solidFill>
              </a:defRPr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_OBJECTS"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1687067" x="457200"/>
            <a:ext cy="3394472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 sz="2000"/>
            </a:lvl1pPr>
            <a:lvl2pPr rtl="0">
              <a:defRPr sz="19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y="1687067" x="4648200"/>
            <a:ext cy="3394472" cx="4038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 sz="2000"/>
            </a:lvl1pPr>
            <a:lvl2pPr rtl="0">
              <a:defRPr sz="1900"/>
            </a:lvl2pPr>
            <a:lvl3pPr rtl="0">
              <a:defRPr sz="1800"/>
            </a:lvl3pPr>
            <a:lvl4pPr rtl="0">
              <a:defRPr sz="1800"/>
            </a:lvl4pPr>
            <a:lvl5pPr rtl="0">
              <a:defRPr sz="18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TWO_OBJECTS_WITH_TEXT"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y="857250" x="381000"/>
            <a:ext cy="802385" cx="8381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defRPr b="0" cap="none" baseline="0" sz="4000" i="0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1683727" x="381000"/>
            <a:ext cy="342899" cx="4041648"/>
          </a:xfrm>
          <a:prstGeom prst="rect">
            <a:avLst/>
          </a:prstGeom>
          <a:solidFill>
            <a:srgbClr val="328D96">
              <a:alpha val="24705"/>
            </a:srgbClr>
          </a:solidFill>
          <a:ln w="12700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/>
          <a:lstStyle>
            <a:lvl1pPr rtl="0" indent="-7619" marL="45720">
              <a:buClr>
                <a:srgbClr val="414141"/>
              </a:buClr>
              <a:buFont typeface="Georgia"/>
              <a:buNone/>
              <a:defRPr b="1" sz="1900">
                <a:solidFill>
                  <a:srgbClr val="414141"/>
                </a:solidFill>
              </a:defRPr>
            </a:lvl1pPr>
            <a:lvl2pPr rtl="0">
              <a:buFont typeface="Georgia"/>
              <a:buNone/>
              <a:defRPr b="1" sz="2000"/>
            </a:lvl2pPr>
            <a:lvl3pPr rtl="0">
              <a:buFont typeface="Georgia"/>
              <a:buNone/>
              <a:defRPr b="1" sz="1800"/>
            </a:lvl3pPr>
            <a:lvl4pPr rtl="0">
              <a:buFont typeface="Georgia"/>
              <a:buNone/>
              <a:defRPr b="1" sz="1600"/>
            </a:lvl4pPr>
            <a:lvl5pPr rtl="0">
              <a:buFont typeface="Georgia"/>
              <a:buNone/>
              <a:defRPr b="1" sz="16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y="1683727" x="4721225"/>
            <a:ext cy="342899" cx="4041774"/>
          </a:xfrm>
          <a:prstGeom prst="rect">
            <a:avLst/>
          </a:prstGeom>
          <a:solidFill>
            <a:srgbClr val="328D96">
              <a:alpha val="24705"/>
            </a:srgbClr>
          </a:solidFill>
          <a:ln w="12700" cap="flat">
            <a:solidFill>
              <a:schemeClr val="accent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/>
          <a:lstStyle>
            <a:lvl1pPr rtl="0" indent="-7619" marL="45720">
              <a:buClr>
                <a:srgbClr val="414141"/>
              </a:buClr>
              <a:buFont typeface="Georgia"/>
              <a:buNone/>
              <a:defRPr b="1" sz="1900">
                <a:solidFill>
                  <a:srgbClr val="414141"/>
                </a:solidFill>
              </a:defRPr>
            </a:lvl1pPr>
            <a:lvl2pPr rtl="0">
              <a:buFont typeface="Georgia"/>
              <a:buNone/>
              <a:defRPr b="1" sz="2000"/>
            </a:lvl2pPr>
            <a:lvl3pPr rtl="0">
              <a:buFont typeface="Georgia"/>
              <a:buNone/>
              <a:defRPr b="1" sz="1800"/>
            </a:lvl3pPr>
            <a:lvl4pPr rtl="0">
              <a:buFont typeface="Georgia"/>
              <a:buNone/>
              <a:defRPr b="1" sz="1600"/>
            </a:lvl4pPr>
            <a:lvl5pPr rtl="0">
              <a:buFont typeface="Georgia"/>
              <a:buNone/>
              <a:defRPr b="1" sz="16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35" name="Shape 135"/>
          <p:cNvSpPr txBox="1"/>
          <p:nvPr>
            <p:ph idx="3" type="body"/>
          </p:nvPr>
        </p:nvSpPr>
        <p:spPr>
          <a:xfrm>
            <a:off y="2031389" x="381000"/>
            <a:ext cy="2914649" cx="4041648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 sz="20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36" name="Shape 136"/>
          <p:cNvSpPr txBox="1"/>
          <p:nvPr>
            <p:ph idx="4" type="body"/>
          </p:nvPr>
        </p:nvSpPr>
        <p:spPr>
          <a:xfrm>
            <a:off y="2031389" x="4718303"/>
            <a:ext cy="2914649" cx="404177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 sz="20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37" name="Shape 137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40" name="Shape 1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y="857250" x="457200"/>
            <a:ext cy="802385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rtl="0">
              <a:defRPr sz="4000">
                <a:solidFill>
                  <a:schemeClr val="dk2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y="459485" x="6583679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45" name="Shape 1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6" name="Shape 146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OBJECT_WITH_CAPTION_TEXT">
    <p:spTree>
      <p:nvGrpSpPr>
        <p:cNvPr id="149" name="Shape 1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y="826477" x="5353496"/>
            <a:ext cy="658367" cx="33832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buFont typeface="Trebuchet MS"/>
              <a:buNone/>
              <a:defRPr b="1" sz="1800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y="1508045" x="5353496"/>
            <a:ext cy="3463290" cx="33832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-9144" marL="9144">
              <a:buFont typeface="Georgia"/>
              <a:buNone/>
              <a:defRPr sz="1400"/>
            </a:lvl1pPr>
            <a:lvl2pPr rtl="0">
              <a:buFont typeface="Georgia"/>
              <a:buNone/>
              <a:defRPr sz="1200"/>
            </a:lvl2pPr>
            <a:lvl3pPr rtl="0">
              <a:buFont typeface="Georgia"/>
              <a:buNone/>
              <a:defRPr sz="1000"/>
            </a:lvl3pPr>
            <a:lvl4pPr rtl="0">
              <a:buFont typeface="Georgia"/>
              <a:buNone/>
              <a:defRPr sz="900"/>
            </a:lvl4pPr>
            <a:lvl5pPr rtl="0">
              <a:buFont typeface="Georgia"/>
              <a:buNone/>
              <a:defRPr sz="9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y="582215" x="152400"/>
            <a:ext cy="4389119" cx="5102351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_WITH_CAPTION_TEXT"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 rot="-5400000">
            <a:off y="2294082" x="3978221"/>
            <a:ext cy="586803" cx="3511227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>
              <a:buFont typeface="Trebuchet MS"/>
              <a:buNone/>
              <a:defRPr b="1" sz="2000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58" name="Shape 158"/>
          <p:cNvSpPr/>
          <p:nvPr>
            <p:ph idx="2" type="pic"/>
          </p:nvPr>
        </p:nvSpPr>
        <p:spPr>
          <a:xfrm>
            <a:off y="857250" x="403670"/>
            <a:ext cy="3429000" cx="4572000"/>
          </a:xfrm>
          <a:prstGeom prst="rect">
            <a:avLst/>
          </a:prstGeom>
          <a:solidFill>
            <a:srgbClr val="EAEAEA"/>
          </a:solidFill>
          <a:ln w="50800" cap="flat">
            <a:solidFill>
              <a:srgbClr val="FFFFFF"/>
            </a:solidFill>
            <a:prstDash val="solid"/>
            <a:miter/>
            <a:headEnd w="med" len="med" type="none"/>
            <a:tailEnd w="med" len="med" type="none"/>
          </a:ln>
        </p:spPr>
        <p:txBody>
          <a:bodyPr bIns="91425" rIns="91425" lIns="91425" tIns="91425" anchor="t" anchorCtr="0"/>
          <a:lstStyle>
            <a:lvl1pPr algn="l" rtl="0" marR="0" indent="0" marL="0">
              <a:buClr>
                <a:schemeClr val="accent2"/>
              </a:buClr>
              <a:buFont typeface="Georgia"/>
              <a:buNone/>
              <a:defRPr strike="noStrike" u="none" b="0" cap="none" baseline="0" sz="32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y="2455731" x="6088442"/>
            <a:ext cy="1887366" cx="2590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 indent="0" marL="0">
              <a:lnSpc>
                <a:spcPct val="100000"/>
              </a:lnSpc>
              <a:spcBef>
                <a:spcPts val="0"/>
              </a:spcBef>
              <a:buFont typeface="Georgia"/>
              <a:buNone/>
              <a:defRPr sz="1300"/>
            </a:lvl1pPr>
            <a:lvl2pPr rtl="0">
              <a:buFont typeface="Georgia"/>
              <a:buNone/>
              <a:defRPr sz="1200"/>
            </a:lvl2pPr>
            <a:lvl3pPr rtl="0">
              <a:buFont typeface="Georgia"/>
              <a:buNone/>
              <a:defRPr sz="1000"/>
            </a:lvl3pPr>
            <a:lvl4pPr rtl="0">
              <a:buFont typeface="Georgia"/>
              <a:buNone/>
              <a:defRPr sz="900"/>
            </a:lvl4pPr>
            <a:lvl5pPr rtl="0">
              <a:buFont typeface="Georgia"/>
              <a:buNone/>
              <a:defRPr sz="900"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VERTICAL_TEXT">
    <p:spTree>
      <p:nvGrpSpPr>
        <p:cNvPr id="163" name="Shape 1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 rot="5400000">
            <a:off y="-805814" x="2950082"/>
            <a:ext cy="8229600" cx="324383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56209" marL="36576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indent="-153543" marL="658368">
              <a:spcBef>
                <a:spcPts val="300"/>
              </a:spcBef>
              <a:buClr>
                <a:schemeClr val="accent2"/>
              </a:buClr>
              <a:buFont typeface="Arial"/>
              <a:buChar char="•"/>
              <a:defRPr sz="26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indent="-132969" marL="923544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indent="-119125" marL="1179576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22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indent="-107188" marL="1389888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20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indent="-117094" marL="1609344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18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indent="-130175" marL="182880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16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indent="-131317" marL="2029968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15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indent="-128904" marL="224028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baseline="0" sz="14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_TITLE_AND_VERTICAL_TEXT"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 rot="5400000">
            <a:off y="1962149" x="5676900"/>
            <a:ext cy="1904999" cx="4114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z="4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 rot="5400000">
            <a:off y="-209549" x="1524000"/>
            <a:ext cy="6248399" cx="4114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156209" marL="36576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indent="-153543" marL="658368">
              <a:spcBef>
                <a:spcPts val="300"/>
              </a:spcBef>
              <a:buClr>
                <a:schemeClr val="accent2"/>
              </a:buClr>
              <a:buFont typeface="Arial"/>
              <a:buChar char="•"/>
              <a:defRPr sz="260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indent="-132969" marL="923544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indent="-119125" marL="1179576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z="22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indent="-107188" marL="1389888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20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indent="-117094" marL="1609344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18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indent="-130175" marL="182880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16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indent="-131317" marL="2029968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z="15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indent="-128904" marL="224028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baseline="0" sz="140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indent="-171450" marL="28575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4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5.xml" Type="http://schemas.openxmlformats.org/officeDocument/2006/relationships/theme" Id="rId7"/></Relationships>
</file>

<file path=ppt/slideMasters/_rels/slideMaster3.xml.rels><?xml version="1.0" encoding="UTF-8" standalone="yes"?><Relationships xmlns="http://schemas.openxmlformats.org/package/2006/relationships"><Relationship Target="../slideLayouts/slideLayout14.xml" Type="http://schemas.openxmlformats.org/officeDocument/2006/relationships/slideLayout" Id="rId2"/><Relationship Target="../slideLayouts/slideLayout13.xml" Type="http://schemas.openxmlformats.org/officeDocument/2006/relationships/slideLayout" Id="rId1"/><Relationship Target="../slideLayouts/slideLayout16.xml" Type="http://schemas.openxmlformats.org/officeDocument/2006/relationships/slideLayout" Id="rId4"/><Relationship Target="../slideLayouts/slideLayout15.xml" Type="http://schemas.openxmlformats.org/officeDocument/2006/relationships/slideLayout" Id="rId3"/><Relationship Target="../slideLayouts/slideLayout18.xml" Type="http://schemas.openxmlformats.org/officeDocument/2006/relationships/slideLayout" Id="rId6"/><Relationship Target="../slideLayouts/slideLayout17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_rels/slideMaster4.xml.rels><?xml version="1.0" encoding="UTF-8" standalone="yes"?><Relationships xmlns="http://schemas.openxmlformats.org/package/2006/relationships"><Relationship Target="../slideLayouts/slideLayout20.xml" Type="http://schemas.openxmlformats.org/officeDocument/2006/relationships/slideLayout" Id="rId2"/><Relationship Target="../slideLayouts/slideLayout19.xml" Type="http://schemas.openxmlformats.org/officeDocument/2006/relationships/slideLayout" Id="rId1"/><Relationship Target="../slideLayouts/slideLayout22.xml" Type="http://schemas.openxmlformats.org/officeDocument/2006/relationships/slideLayout" Id="rId4"/><Relationship Target="../slideLayouts/slideLayout21.xml" Type="http://schemas.openxmlformats.org/officeDocument/2006/relationships/slideLayout" Id="rId3"/><Relationship Target="../slideLayouts/slideLayout24.xml" Type="http://schemas.openxmlformats.org/officeDocument/2006/relationships/slideLayout" Id="rId6"/><Relationship Target="../slideLayouts/slideLayout23.xml" Type="http://schemas.openxmlformats.org/officeDocument/2006/relationships/slideLayout" Id="rId5"/><Relationship Target="../theme/theme7.xml" Type="http://schemas.openxmlformats.org/officeDocument/2006/relationships/theme" Id="rId7"/></Relationships>
</file>

<file path=ppt/slideMasters/_rels/slideMaster5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2"/><Relationship Target="../slideLayouts/slideLayout26.xml" Type="http://schemas.openxmlformats.org/officeDocument/2006/relationships/slideLayout" Id="rId2"/><Relationship Target="../slideLayouts/slideLayout25.xml" Type="http://schemas.openxmlformats.org/officeDocument/2006/relationships/slideLayout" Id="rId1"/><Relationship Target="../slideLayouts/slideLayout34.xml" Type="http://schemas.openxmlformats.org/officeDocument/2006/relationships/slideLayout" Id="rId10"/><Relationship Target="../slideLayouts/slideLayout28.xml" Type="http://schemas.openxmlformats.org/officeDocument/2006/relationships/slideLayout" Id="rId4"/><Relationship Target="../slideLayouts/slideLayout35.xml" Type="http://schemas.openxmlformats.org/officeDocument/2006/relationships/slideLayout" Id="rId11"/><Relationship Target="../slideLayouts/slideLayout27.xml" Type="http://schemas.openxmlformats.org/officeDocument/2006/relationships/slideLayout" Id="rId3"/><Relationship Target="../slideLayouts/slideLayout33.xml" Type="http://schemas.openxmlformats.org/officeDocument/2006/relationships/slideLayout" Id="rId9"/><Relationship Target="../slideLayouts/slideLayout30.xml" Type="http://schemas.openxmlformats.org/officeDocument/2006/relationships/slideLayout" Id="rId6"/><Relationship Target="../slideLayouts/slideLayout29.xml" Type="http://schemas.openxmlformats.org/officeDocument/2006/relationships/slideLayout" Id="rId5"/><Relationship Target="../slideLayouts/slideLayout32.xml" Type="http://schemas.openxmlformats.org/officeDocument/2006/relationships/slideLayout" Id="rId8"/><Relationship Target="../slideLayouts/slideLayout31.xml" Type="http://schemas.openxmlformats.org/officeDocument/2006/relationships/slideLayout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52400" marL="3429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indent="-133350" marL="7429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indent="-114300" marL="1600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indent="-114300" marL="20574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indent="-114300" marL="25146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indent="-114300" marL="29718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indent="-114300" marL="34290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indent="-114300" marL="3886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1200150" x="457200"/>
            <a:ext cy="3725775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/>
          <p:nvPr/>
        </p:nvSpPr>
        <p:spPr>
          <a:xfrm>
            <a:off y="275113" x="0"/>
            <a:ext cy="63305" cx="914400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78" name="Shape 78"/>
          <p:cNvSpPr/>
          <p:nvPr/>
        </p:nvSpPr>
        <p:spPr>
          <a:xfrm>
            <a:off y="0" x="0"/>
            <a:ext cy="232997" cx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79" name="Shape 79"/>
          <p:cNvSpPr/>
          <p:nvPr/>
        </p:nvSpPr>
        <p:spPr>
          <a:xfrm>
            <a:off y="231207" x="0"/>
            <a:ext cy="68580" cx="9144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0" name="Shape 80"/>
          <p:cNvSpPr/>
          <p:nvPr/>
        </p:nvSpPr>
        <p:spPr>
          <a:xfrm rot="10800000" flipH="1">
            <a:off y="270184" x="5410182"/>
            <a:ext cy="68315" cx="37338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1" name="Shape 81"/>
          <p:cNvSpPr/>
          <p:nvPr/>
        </p:nvSpPr>
        <p:spPr>
          <a:xfrm rot="10800000" flipH="1">
            <a:off y="330084" x="5410200"/>
            <a:ext cy="135026" cx="373380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2" name="Shape 82"/>
          <p:cNvSpPr/>
          <p:nvPr/>
        </p:nvSpPr>
        <p:spPr>
          <a:xfrm>
            <a:off y="373128" x="5407339"/>
            <a:ext cy="20573" cx="306324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3" name="Shape 83"/>
          <p:cNvSpPr/>
          <p:nvPr/>
        </p:nvSpPr>
        <p:spPr>
          <a:xfrm>
            <a:off y="441707" x="7373646"/>
            <a:ext cy="27431" cx="160019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4" name="Shape 84"/>
          <p:cNvSpPr/>
          <p:nvPr/>
        </p:nvSpPr>
        <p:spPr>
          <a:xfrm>
            <a:off y="-1500" x="9084965"/>
            <a:ext cy="466344" cx="57625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5" name="Shape 85"/>
          <p:cNvSpPr/>
          <p:nvPr/>
        </p:nvSpPr>
        <p:spPr>
          <a:xfrm>
            <a:off y="-1500" x="9044481"/>
            <a:ext cy="466344" cx="27431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6" name="Shape 86"/>
          <p:cNvSpPr/>
          <p:nvPr/>
        </p:nvSpPr>
        <p:spPr>
          <a:xfrm>
            <a:off y="-1500" x="9025428"/>
            <a:ext cy="466344" cx="914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7" name="Shape 87"/>
          <p:cNvSpPr/>
          <p:nvPr/>
        </p:nvSpPr>
        <p:spPr>
          <a:xfrm>
            <a:off y="-1500" x="8975422"/>
            <a:ext cy="466344" cx="2743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8" name="Shape 88"/>
          <p:cNvSpPr/>
          <p:nvPr/>
        </p:nvSpPr>
        <p:spPr>
          <a:xfrm>
            <a:off y="284" x="8915677"/>
            <a:ext cy="438911" cx="54863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89" name="Shape 89"/>
          <p:cNvSpPr/>
          <p:nvPr/>
        </p:nvSpPr>
        <p:spPr>
          <a:xfrm>
            <a:off y="284" x="8873475"/>
            <a:ext cy="438911" cx="9143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y="857250" x="457200"/>
            <a:ext cy="8000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/>
          <a:lstStyle>
            <a:lvl1pPr algn="l" rtl="0" marR="0" indent="0" marL="0">
              <a:spcBef>
                <a:spcPts val="0"/>
              </a:spcBef>
              <a:buClr>
                <a:schemeClr val="dk2"/>
              </a:buClr>
              <a:buFont typeface="Trebuchet MS"/>
              <a:buNone/>
              <a:defRPr strike="noStrike" u="none" b="0" cap="none" baseline="0" sz="4000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algn="l" rtl="0" marR="0" indent="0" marL="0">
              <a:defRPr/>
            </a:lvl2pPr>
            <a:lvl3pPr algn="l" rtl="0" marR="0" indent="0" marL="0">
              <a:defRPr/>
            </a:lvl3pPr>
            <a:lvl4pPr algn="l" rtl="0" marR="0" indent="0" marL="0">
              <a:defRPr/>
            </a:lvl4pPr>
            <a:lvl5pPr algn="l" rtl="0" marR="0" indent="0" marL="0">
              <a:defRPr/>
            </a:lvl5pPr>
            <a:lvl6pPr algn="l" rtl="0" marR="0" indent="0" marL="0">
              <a:defRPr/>
            </a:lvl6pPr>
            <a:lvl7pPr algn="l" rtl="0" marR="0" indent="0" marL="0">
              <a:defRPr/>
            </a:lvl7pPr>
            <a:lvl8pPr algn="l" rtl="0" marR="0" indent="0" marL="0">
              <a:defRPr/>
            </a:lvl8pPr>
            <a:lvl9pPr algn="l" rtl="0" marR="0" indent="0" marL="0"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1687067" x="457200"/>
            <a:ext cy="324383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-156209" marL="36576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2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-153543" marL="658368">
              <a:spcBef>
                <a:spcPts val="300"/>
              </a:spcBef>
              <a:buClr>
                <a:schemeClr val="accent2"/>
              </a:buClr>
              <a:buFont typeface="Arial"/>
              <a:buChar char="•"/>
              <a:defRPr strike="noStrike" u="none" b="0" cap="none" baseline="0" sz="26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-132969" marL="923544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trike="noStrike" u="none" b="0" cap="none" baseline="0" sz="2400" i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-119125" marL="1179576">
              <a:spcBef>
                <a:spcPts val="300"/>
              </a:spcBef>
              <a:buClr>
                <a:schemeClr val="accent1"/>
              </a:buClr>
              <a:buFont typeface="Arial"/>
              <a:buChar char="•"/>
              <a:defRPr strike="noStrike" u="none" b="0" cap="none" baseline="0" sz="2200" i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-107188" marL="1389888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20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-117094" marL="1609344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18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-130175" marL="182880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16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-131317" marL="2029968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15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-128904" marL="2240280">
              <a:spcBef>
                <a:spcPts val="300"/>
              </a:spcBef>
              <a:buClr>
                <a:schemeClr val="accent3"/>
              </a:buClr>
              <a:buFont typeface="Arial"/>
              <a:buChar char="•"/>
              <a:defRPr strike="noStrike" u="none" b="0" cap="none" baseline="0" sz="1400" i="0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y="459485" x="6586535"/>
            <a:ext cy="342899" cx="957264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y="459485" x="5257800"/>
            <a:ext cy="342899" cx="132588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r" rtl="0" marR="0" indent="0" marL="0">
              <a:defRPr strike="noStrike" u="none" b="0" cap="none" baseline="0" sz="800" i="0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y="1703" x="8174735"/>
            <a:ext cy="274319" cx="762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r" rtl="0" marR="0" indent="0" marL="0">
              <a:defRPr strike="noStrike" u="none" b="0" cap="none" baseline="0" sz="1800" i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algn="l" rtl="0" marR="0" indent="0" marL="457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algn="l" rtl="0" marR="0" indent="0" marL="914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algn="l" rtl="0" marR="0" indent="0" marL="1371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algn="l" rtl="0" marR="0" indent="0" marL="18288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algn="l" rtl="0" marR="0" indent="0" marL="22860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algn="l" rtl="0" marR="0" indent="0" marL="27432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algn="l" rtl="0" marR="0" indent="0" marL="32004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algn="l" rtl="0" marR="0" indent="0" marL="3657600">
              <a:defRPr strike="noStrike" u="none" b="0" cap="none" baseline="0" sz="1800" i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5.jp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7.jp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4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4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4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4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2.jp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3.jp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0.jp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http://www.flickr.com/photos/orinrobertjohn/" Type="http://schemas.openxmlformats.org/officeDocument/2006/relationships/hyperlink" TargetMode="External" Id="rId4"/><Relationship Target="../media/image14.jp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5.jp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7.pn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8.png" Type="http://schemas.openxmlformats.org/officeDocument/2006/relationships/image" Id="rId4"/><Relationship Target="../media/image23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6.jpg" Type="http://schemas.openxmlformats.org/officeDocument/2006/relationships/image" Id="rId4"/><Relationship Target="../media/image18.jpg" Type="http://schemas.openxmlformats.org/officeDocument/2006/relationships/image" Id="rId3"/><Relationship Target="../media/image29.png" Type="http://schemas.openxmlformats.org/officeDocument/2006/relationships/image" Id="rId6"/><Relationship Target="../media/image19.png" Type="http://schemas.openxmlformats.org/officeDocument/2006/relationships/image" Id="rId5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0.jpg" Type="http://schemas.openxmlformats.org/officeDocument/2006/relationships/image" Id="rId4"/><Relationship Target="../media/image22.png" Type="http://schemas.openxmlformats.org/officeDocument/2006/relationships/image" Id="rId3"/><Relationship Target="../media/image26.jpg" Type="http://schemas.openxmlformats.org/officeDocument/2006/relationships/image" Id="rId6"/><Relationship Target="../media/image24.png" Type="http://schemas.openxmlformats.org/officeDocument/2006/relationships/image" Id="rId5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12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39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1.jp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4.xml" Type="http://schemas.openxmlformats.org/officeDocument/2006/relationships/slideLayout" Id="rId1"/><Relationship Target="http://www.flickr.com/photos/adactio/" Type="http://schemas.openxmlformats.org/officeDocument/2006/relationships/hyperlink" TargetMode="External" Id="rId4"/><Relationship Target="../media/image36.jp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25.jp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31.jpg" Type="http://schemas.openxmlformats.org/officeDocument/2006/relationships/image" Id="rId4"/><Relationship Target="../media/image30.jp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33.jp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32.jp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34.jp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54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42.jp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35.pn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31.xml" Type="http://schemas.openxmlformats.org/officeDocument/2006/relationships/slideLayout" Id="rId1"/><Relationship Target="../media/image43.jp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31.xml" Type="http://schemas.openxmlformats.org/officeDocument/2006/relationships/slideLayout" Id="rId1"/><Relationship Target="../media/image51.png" Type="http://schemas.openxmlformats.org/officeDocument/2006/relationships/image" Id="rId4"/><Relationship Target="../media/image37.jp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31.xml" Type="http://schemas.openxmlformats.org/officeDocument/2006/relationships/slideLayout" Id="rId1"/><Relationship Target="../media/image53.png" Type="http://schemas.openxmlformats.org/officeDocument/2006/relationships/image" Id="rId4"/><Relationship Target="../media/image38.gif" Type="http://schemas.openxmlformats.org/officeDocument/2006/relationships/image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41.jp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31.xml" Type="http://schemas.openxmlformats.org/officeDocument/2006/relationships/slideLayout" Id="rId1"/><Relationship Target="../media/image52.jp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31.xml" Type="http://schemas.openxmlformats.org/officeDocument/2006/relationships/slideLayout" Id="rId1"/><Relationship Target="../media/image47.jp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31.xml" Type="http://schemas.openxmlformats.org/officeDocument/2006/relationships/slideLayout" Id="rId1"/><Relationship Target="../media/image40.jpg" Type="http://schemas.openxmlformats.org/officeDocument/2006/relationships/image" Id="rId4"/><Relationship Target="../media/image47.jpg" Type="http://schemas.openxmlformats.org/officeDocument/2006/relationships/image" Id="rId3"/><Relationship Target="../media/image44.png" Type="http://schemas.openxmlformats.org/officeDocument/2006/relationships/image" Id="rId5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31.xml" Type="http://schemas.openxmlformats.org/officeDocument/2006/relationships/slideLayout" Id="rId1"/><Relationship Target="../media/image45.jp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31.xml" Type="http://schemas.openxmlformats.org/officeDocument/2006/relationships/slideLayout" Id="rId1"/><Relationship Target="../media/image44.png" Type="http://schemas.openxmlformats.org/officeDocument/2006/relationships/image" Id="rId4"/><Relationship Target="../media/image45.jpg" Type="http://schemas.openxmlformats.org/officeDocument/2006/relationships/image" Id="rId3"/><Relationship Target="../media/image46.png" Type="http://schemas.openxmlformats.org/officeDocument/2006/relationships/image" Id="rId5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31.xml" Type="http://schemas.openxmlformats.org/officeDocument/2006/relationships/slideLayout" Id="rId1"/><Relationship Target="../media/image50.jpg" Type="http://schemas.openxmlformats.org/officeDocument/2006/relationships/image" Id="rId3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4.xml" Type="http://schemas.openxmlformats.org/officeDocument/2006/relationships/slideLayout" Id="rId1"/><Relationship Target="http://www.flickr.com/photos/wallyg/" Type="http://schemas.openxmlformats.org/officeDocument/2006/relationships/hyperlink" TargetMode="External" Id="rId4"/><Relationship Target="../media/image48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8.jpg" Type="http://schemas.openxmlformats.org/officeDocument/2006/relationships/image" Id="rId4"/><Relationship Target="../media/image06.jpg" Type="http://schemas.openxmlformats.org/officeDocument/2006/relationships/image" Id="rId3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4.xml" Type="http://schemas.openxmlformats.org/officeDocument/2006/relationships/slideLayout" Id="rId1"/><Relationship Target="../media/image49.jp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0.jp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9.jp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1.jp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3.jp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76" name="Shape 1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00" x="24699"/>
            <a:ext cy="5913186" cx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>
            <p:ph type="ctrTitle"/>
          </p:nvPr>
        </p:nvSpPr>
        <p:spPr>
          <a:xfrm>
            <a:off y="942595" x="685800"/>
            <a:ext cy="1800674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buNone/>
            </a:pPr>
            <a:r>
              <a:rPr sz="17000" lang="en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UbiZen</a:t>
            </a:r>
          </a:p>
        </p:txBody>
      </p:sp>
      <p:sp>
        <p:nvSpPr>
          <p:cNvPr id="178" name="Shape 178"/>
          <p:cNvSpPr txBox="1"/>
          <p:nvPr>
            <p:ph idx="1" type="subTitle"/>
          </p:nvPr>
        </p:nvSpPr>
        <p:spPr>
          <a:xfrm>
            <a:off y="2390875" x="685800"/>
            <a:ext cy="18005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b="1" sz="3600" lang="en">
                <a:solidFill>
                  <a:srgbClr val="F6B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Games Edition</a:t>
            </a:r>
          </a:p>
          <a:p>
            <a:pPr algn="r">
              <a:buNone/>
            </a:pPr>
            <a:r>
              <a:rPr b="1" sz="3600" lang="en">
                <a:solidFill>
                  <a:srgbClr val="F6B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Estudos em Jogos Ubíquos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y="4223062" x="-861350"/>
            <a:ext cy="342899" cx="3657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180" name="Shape 180"/>
          <p:cNvSpPr txBox="1"/>
          <p:nvPr/>
        </p:nvSpPr>
        <p:spPr>
          <a:xfrm>
            <a:off y="4803846" x="685800"/>
            <a:ext cy="342899" cx="28344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lang="en">
                <a:solidFill>
                  <a:srgbClr val="FFFFFF"/>
                </a:solidFill>
              </a:rPr>
              <a:t>Por Fabricio Nogueira Buzeto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y="4803846" x="6309600"/>
            <a:ext cy="342899" cx="28344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lang="en">
                <a:solidFill>
                  <a:srgbClr val="FFFFFF"/>
                </a:solidFill>
              </a:rPr>
              <a:t>www.unbiquitous.org</a:t>
            </a:r>
          </a:p>
        </p:txBody>
      </p:sp>
      <p:sp>
        <p:nvSpPr>
          <p:cNvPr id="182" name="Shape 182"/>
          <p:cNvSpPr txBox="1"/>
          <p:nvPr/>
        </p:nvSpPr>
        <p:spPr>
          <a:xfrm rot="-5400000">
            <a:off y="1001999" x="7896000"/>
            <a:ext cy="246000" cx="225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http://www.flickr.com/photos/17149966@N00/521278577/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39" name="Shape 2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40" name="Shape 24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4750" x="2025000"/>
            <a:ext cy="5094000" cx="50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45" name="Shape 2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496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436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962350" x="2082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90950" x="741600"/>
            <a:ext cy="914400" cx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53" name="Shape 25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496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436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90950" x="7416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Shape 2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962350" x="2082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26304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2570400"/>
            <a:ext cy="914400" cx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Shape 259"/>
          <p:cNvCxnSpPr>
            <a:stCxn id="260" idx="0"/>
            <a:endCxn id="260" idx="0"/>
          </p:cNvCxnSpPr>
          <p:nvPr/>
        </p:nvCxnSpPr>
        <p:spPr>
          <a:xfrm>
            <a:off y="657000" x="2116200"/>
            <a:ext cy="4049999" cx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65" name="Shape 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496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436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90950" x="7416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962350" x="2082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26304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25704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49926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49326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529650" x="5449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58200" x="4611600"/>
            <a:ext cy="914400" cx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Shape 275"/>
          <p:cNvCxnSpPr>
            <a:stCxn id="260" idx="0"/>
            <a:endCxn id="260" idx="0"/>
          </p:cNvCxnSpPr>
          <p:nvPr/>
        </p:nvCxnSpPr>
        <p:spPr>
          <a:xfrm>
            <a:off y="657000" x="2116200"/>
            <a:ext cy="4049999" cx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276" name="Shape 276"/>
          <p:cNvCxnSpPr>
            <a:stCxn id="260" idx="0"/>
            <a:endCxn id="260" idx="0"/>
          </p:cNvCxnSpPr>
          <p:nvPr/>
        </p:nvCxnSpPr>
        <p:spPr>
          <a:xfrm>
            <a:off y="657000" x="4478400"/>
            <a:ext cy="4049999" cx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1" name="Shape 281"/>
          <p:cNvSpPr/>
          <p:nvPr/>
        </p:nvSpPr>
        <p:spPr>
          <a:xfrm>
            <a:off y="529650" x="7098564"/>
            <a:ext cy="998972" cx="1731671"/>
          </a:xfrm>
          <a:prstGeom prst="cloud">
            <a:avLst/>
          </a:prstGeom>
          <a:solidFill>
            <a:schemeClr val="lt2"/>
          </a:solidFill>
          <a:ln w="19050" cap="flat">
            <a:solidFill>
              <a:srgbClr val="CCCCCC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282" name="Shape 2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496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436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90950" x="7416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962350" x="2082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26304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25704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49926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49326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529650" x="5449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58200" x="46116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72550" x="7354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529650" x="78120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58200" x="69738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90950" x="75615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962350" x="70281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419550" x="7256700"/>
            <a:ext cy="914400" cx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Shape 298"/>
          <p:cNvCxnSpPr>
            <a:stCxn id="260" idx="0"/>
            <a:endCxn id="260" idx="0"/>
          </p:cNvCxnSpPr>
          <p:nvPr/>
        </p:nvCxnSpPr>
        <p:spPr>
          <a:xfrm>
            <a:off y="657000" x="2116200"/>
            <a:ext cy="4049999" cx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299" name="Shape 299"/>
          <p:cNvCxnSpPr>
            <a:stCxn id="260" idx="0"/>
            <a:endCxn id="260" idx="0"/>
          </p:cNvCxnSpPr>
          <p:nvPr/>
        </p:nvCxnSpPr>
        <p:spPr>
          <a:xfrm>
            <a:off y="657000" x="4478400"/>
            <a:ext cy="4049999" cx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00" name="Shape 300"/>
          <p:cNvCxnSpPr>
            <a:stCxn id="260" idx="0"/>
            <a:endCxn id="260" idx="0"/>
          </p:cNvCxnSpPr>
          <p:nvPr/>
        </p:nvCxnSpPr>
        <p:spPr>
          <a:xfrm>
            <a:off y="657000" x="6840600"/>
            <a:ext cy="4049999" cx="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05" name="Shape 30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977316" x="14400"/>
            <a:ext cy="6652414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type="ctrTitle"/>
          </p:nvPr>
        </p:nvSpPr>
        <p:spPr>
          <a:xfrm>
            <a:off y="1996198" x="-7200"/>
            <a:ext cy="1159874" cx="91583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rgbClr val="6AA84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Nascimento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y="4923000" x="0"/>
            <a:ext cy="220499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http://www.flickr.com/photos/64196871@N00/4998726126/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11" name="Shape 3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12" name="Shape 3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098423" x="6296053"/>
            <a:ext cy="3045076" cx="287890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y="-54450" x="25200"/>
            <a:ext cy="5193899" cx="76797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4800" lang="en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"The most profound technologies are those that disapear. They weave </a:t>
            </a:r>
          </a:p>
          <a:p>
            <a:pPr rtl="0" lvl="0">
              <a:buNone/>
            </a:pPr>
            <a:r>
              <a:rPr sz="4800" lang="en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themselves into </a:t>
            </a:r>
          </a:p>
          <a:p>
            <a:pPr rtl="0" lvl="0">
              <a:buNone/>
            </a:pPr>
            <a:r>
              <a:rPr sz="4800" lang="en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fabric of </a:t>
            </a:r>
          </a:p>
          <a:p>
            <a:pPr rtl="0" lvl="0">
              <a:buNone/>
            </a:pPr>
            <a:r>
              <a:rPr sz="4800" lang="en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everyday life until </a:t>
            </a:r>
          </a:p>
          <a:p>
            <a:pPr rtl="0" lvl="0">
              <a:buNone/>
            </a:pPr>
            <a:r>
              <a:rPr sz="4800" lang="en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they are </a:t>
            </a:r>
          </a:p>
          <a:p>
            <a:pPr rtl="0" lvl="0">
              <a:buNone/>
            </a:pPr>
            <a:r>
              <a:rPr sz="4800" lang="en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indistinguishable </a:t>
            </a:r>
          </a:p>
          <a:p>
            <a:pPr>
              <a:buNone/>
            </a:pPr>
            <a:r>
              <a:rPr sz="4800" lang="en" i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it"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8" name="Shape 318"/>
          <p:cNvSpPr/>
          <p:nvPr/>
        </p:nvSpPr>
        <p:spPr>
          <a:xfrm>
            <a:off y="-18000" x="-12000"/>
            <a:ext cy="5166000" cx="916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319" name="Shape 3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70702" x="0"/>
            <a:ext cy="4402094" cx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A9999"/>
        </a:solidFill>
      </p:bgPr>
    </p:bg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24" name="Shape 3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2286000"/>
            <a:ext cy="6851301" cx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y="0" x="6144000"/>
            <a:ext cy="274499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"http://www.flickr.com/photos/31918365@N00/4100582240/</a:t>
            </a:r>
          </a:p>
        </p:txBody>
      </p:sp>
      <p:sp>
        <p:nvSpPr>
          <p:cNvPr id="326" name="Shape 326"/>
          <p:cNvSpPr txBox="1"/>
          <p:nvPr>
            <p:ph type="ctrTitle"/>
          </p:nvPr>
        </p:nvSpPr>
        <p:spPr>
          <a:xfrm rot="-5400000">
            <a:off y="2003574" x="-1341825"/>
            <a:ext cy="1159799" cx="5062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Escrita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8761D"/>
        </a:solidFill>
      </p:bgPr>
    </p:bg>
    <p:spTree>
      <p:nvGrpSpPr>
        <p:cNvPr id="330" name="Shape 3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31" name="Shape 33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5143499" cx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Shape 332"/>
          <p:cNvSpPr txBox="1"/>
          <p:nvPr>
            <p:ph type="ctrTitle"/>
          </p:nvPr>
        </p:nvSpPr>
        <p:spPr>
          <a:xfrm rot="-5400000">
            <a:off y="2003700" x="5441950"/>
            <a:ext cy="1159799" cx="51671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r" rtl="0" lvl="0">
              <a:buNone/>
            </a:pPr>
            <a:r>
              <a:rPr sz="6300" lang="en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Computação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y="4932000" x="6158400"/>
            <a:ext cy="2115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u="sng" sz="1100" lang="en">
                <a:solidFill>
                  <a:srgbClr val="FFFFFF"/>
                </a:solidFill>
                <a:hlinkClick r:id="rId4"/>
              </a:rPr>
              <a:t>http://www.flickr.com/photos/orinrobertjohn/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87" name="Shape 1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00" x="24699"/>
            <a:ext cy="5913186" cx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type="ctrTitle"/>
          </p:nvPr>
        </p:nvSpPr>
        <p:spPr>
          <a:xfrm>
            <a:off y="1991812" x="685800"/>
            <a:ext cy="1159874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Ubicomp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38" name="Shape 3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3532" x="1143000"/>
            <a:ext cy="5250564" cx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43" name="Shape 3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978707"/>
            <a:ext cy="5150271" cx="7186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8" name="Shape 348"/>
          <p:cNvSpPr/>
          <p:nvPr/>
        </p:nvSpPr>
        <p:spPr>
          <a:xfrm>
            <a:off y="-18000" x="-12000"/>
            <a:ext cy="5166000" cx="916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349" name="Shape 3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55828" x="1143000"/>
            <a:ext cy="4631842" cx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4" name="Shape 354"/>
          <p:cNvSpPr/>
          <p:nvPr/>
        </p:nvSpPr>
        <p:spPr>
          <a:xfrm>
            <a:off y="-18000" x="-12000"/>
            <a:ext cy="5166000" cx="916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355" name="Shape 3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3506442"/>
            <a:ext cy="5143499" cx="3722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y="1612754" x="-302710"/>
            <a:ext cy="1904490" cx="470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61" name="Shape 3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678656" x="5563584"/>
            <a:ext cy="4464843" cx="2978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692125" x="601471"/>
            <a:ext cy="2382750" cx="23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43084" x="1090584"/>
            <a:ext cy="1507331" cx="212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1824750" x="3919509"/>
            <a:ext cy="1700999" cx="170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69" name="Shape 3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668850" x="3826341"/>
            <a:ext cy="2400300" cx="343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/>
          <a:stretch>
            <a:fillRect/>
          </a:stretch>
        </p:blipFill>
        <p:spPr>
          <a:xfrm flipH="1">
            <a:off y="447975" x="728873"/>
            <a:ext cy="1501849" cx="39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447975" x="6220525"/>
            <a:ext cy="2652508" cx="23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6"/>
          <a:stretch>
            <a:fillRect/>
          </a:stretch>
        </p:blipFill>
        <p:spPr>
          <a:xfrm flipH="1">
            <a:off y="2533900" x="530324"/>
            <a:ext cy="2400299" cx="369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/>
          <p:nvPr/>
        </p:nvSpPr>
        <p:spPr>
          <a:xfrm>
            <a:off y="0" x="12000"/>
            <a:ext cy="5157000" cx="304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78" name="Shape 378"/>
          <p:cNvSpPr/>
          <p:nvPr/>
        </p:nvSpPr>
        <p:spPr>
          <a:xfrm>
            <a:off y="0" x="3048000"/>
            <a:ext cy="5157000" cx="304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79" name="Shape 379"/>
          <p:cNvSpPr/>
          <p:nvPr/>
        </p:nvSpPr>
        <p:spPr>
          <a:xfrm>
            <a:off y="0" x="6096000"/>
            <a:ext cy="5157000" cx="3048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80" name="Shape 380"/>
          <p:cNvSpPr txBox="1"/>
          <p:nvPr/>
        </p:nvSpPr>
        <p:spPr>
          <a:xfrm rot="-5400000">
            <a:off y="2025825" x="-668249"/>
            <a:ext cy="1063200" cx="44084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solidFill>
                  <a:srgbClr val="D9EAD3"/>
                </a:solidFill>
              </a:rPr>
              <a:t>Hardware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/>
          <p:nvPr/>
        </p:nvSpPr>
        <p:spPr>
          <a:xfrm>
            <a:off y="0" x="12000"/>
            <a:ext cy="5157000" cx="304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86" name="Shape 386"/>
          <p:cNvSpPr/>
          <p:nvPr/>
        </p:nvSpPr>
        <p:spPr>
          <a:xfrm>
            <a:off y="0" x="3048000"/>
            <a:ext cy="5157000" cx="304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87" name="Shape 387"/>
          <p:cNvSpPr/>
          <p:nvPr/>
        </p:nvSpPr>
        <p:spPr>
          <a:xfrm>
            <a:off y="0" x="6096000"/>
            <a:ext cy="5157000" cx="3048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88" name="Shape 388"/>
          <p:cNvSpPr txBox="1"/>
          <p:nvPr/>
        </p:nvSpPr>
        <p:spPr>
          <a:xfrm rot="-5400000">
            <a:off y="2025825" x="-668249"/>
            <a:ext cy="1063200" cx="44084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solidFill>
                  <a:srgbClr val="D9EAD3"/>
                </a:solidFill>
              </a:rPr>
              <a:t>Hardware</a:t>
            </a:r>
          </a:p>
        </p:txBody>
      </p:sp>
      <p:sp>
        <p:nvSpPr>
          <p:cNvPr id="389" name="Shape 389"/>
          <p:cNvSpPr txBox="1"/>
          <p:nvPr/>
        </p:nvSpPr>
        <p:spPr>
          <a:xfrm rot="-5400000">
            <a:off y="2040074" x="2381999"/>
            <a:ext cy="1063200" cx="43800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solidFill>
                  <a:srgbClr val="C9DAF8"/>
                </a:solidFill>
              </a:rPr>
              <a:t>Software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4" name="Shape 394"/>
          <p:cNvSpPr/>
          <p:nvPr/>
        </p:nvSpPr>
        <p:spPr>
          <a:xfrm>
            <a:off y="0" x="12000"/>
            <a:ext cy="5157000" cx="30480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95" name="Shape 395"/>
          <p:cNvSpPr/>
          <p:nvPr/>
        </p:nvSpPr>
        <p:spPr>
          <a:xfrm>
            <a:off y="0" x="3048000"/>
            <a:ext cy="5157000" cx="304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96" name="Shape 396"/>
          <p:cNvSpPr/>
          <p:nvPr/>
        </p:nvSpPr>
        <p:spPr>
          <a:xfrm>
            <a:off y="0" x="6096000"/>
            <a:ext cy="5157000" cx="30480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97" name="Shape 397"/>
          <p:cNvSpPr txBox="1"/>
          <p:nvPr/>
        </p:nvSpPr>
        <p:spPr>
          <a:xfrm rot="-5400000">
            <a:off y="2025825" x="-668249"/>
            <a:ext cy="1063200" cx="44084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solidFill>
                  <a:srgbClr val="D9EAD3"/>
                </a:solidFill>
              </a:rPr>
              <a:t>Hardware</a:t>
            </a:r>
          </a:p>
        </p:txBody>
      </p:sp>
      <p:sp>
        <p:nvSpPr>
          <p:cNvPr id="398" name="Shape 398"/>
          <p:cNvSpPr txBox="1"/>
          <p:nvPr/>
        </p:nvSpPr>
        <p:spPr>
          <a:xfrm rot="-5400000">
            <a:off y="2040074" x="2381999"/>
            <a:ext cy="1063200" cx="43800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solidFill>
                  <a:srgbClr val="C9DAF8"/>
                </a:solidFill>
              </a:rPr>
              <a:t>Software</a:t>
            </a:r>
          </a:p>
        </p:txBody>
      </p:sp>
      <p:sp>
        <p:nvSpPr>
          <p:cNvPr id="399" name="Shape 399"/>
          <p:cNvSpPr txBox="1"/>
          <p:nvPr/>
        </p:nvSpPr>
        <p:spPr>
          <a:xfrm rot="-5400000">
            <a:off y="2256050" x="5659050"/>
            <a:ext cy="1063200" cx="3921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solidFill>
                  <a:srgbClr val="FCE5CD"/>
                </a:solidFill>
              </a:rPr>
              <a:t>Rede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04" name="Shape 40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1023" x="0"/>
            <a:ext cy="6993996" cx="91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>
            <p:ph type="ctrTitle"/>
          </p:nvPr>
        </p:nvSpPr>
        <p:spPr>
          <a:xfrm>
            <a:off y="905962" x="0"/>
            <a:ext cy="1159874" cx="91583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Desafios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93" name="Shape 1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749" x="12748"/>
            <a:ext cy="5150756" cx="775960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y="-13075" x="7744275"/>
            <a:ext cy="5143499" cx="1425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95" name="Shape 195"/>
          <p:cNvSpPr txBox="1"/>
          <p:nvPr>
            <p:ph type="ctrTitle"/>
          </p:nvPr>
        </p:nvSpPr>
        <p:spPr>
          <a:xfrm>
            <a:off y="3983625" x="1371600"/>
            <a:ext cy="1159799" cx="6372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r" rtl="0" lvl="0">
              <a:buNone/>
            </a:pPr>
            <a:r>
              <a:rPr sz="9600" lang="en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</a:t>
            </a:r>
          </a:p>
        </p:txBody>
      </p:sp>
      <p:sp>
        <p:nvSpPr>
          <p:cNvPr id="196" name="Shape 196"/>
          <p:cNvSpPr txBox="1"/>
          <p:nvPr/>
        </p:nvSpPr>
        <p:spPr>
          <a:xfrm rot="-5400000">
            <a:off y="1694150" x="6050325"/>
            <a:ext cy="1425900" cx="48137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b="1" sz="9600" lang="en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Weiser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10" name="Shape 4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6822449" cx="9096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/>
          <p:nvPr/>
        </p:nvSpPr>
        <p:spPr>
          <a:xfrm>
            <a:off y="-6787" x="9050"/>
            <a:ext cy="5150399" cx="9122999"/>
          </a:xfrm>
          <a:prstGeom prst="rect">
            <a:avLst/>
          </a:prstGeom>
          <a:solidFill>
            <a:srgbClr val="000000">
              <a:alpha val="36150"/>
            </a:srgbClr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12" name="Shape 412"/>
          <p:cNvSpPr txBox="1"/>
          <p:nvPr/>
        </p:nvSpPr>
        <p:spPr>
          <a:xfrm>
            <a:off y="-6787" x="23700"/>
            <a:ext cy="1196999" cx="9096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Heterogeneidade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y="4986225" x="0"/>
            <a:ext cy="15727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100000"/>
              <a:buFont typeface="Arial"/>
              <a:buNone/>
            </a:pPr>
            <a:r>
              <a:rPr u="sng" sz="1100" lang="en">
                <a:solidFill>
                  <a:schemeClr val="hlink"/>
                </a:solidFill>
                <a:hlinkClick r:id="rId4"/>
              </a:rPr>
              <a:t>http://www.flickr.com/photos/adactio/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8" name="Shape 418"/>
          <p:cNvSpPr/>
          <p:nvPr/>
        </p:nvSpPr>
        <p:spPr>
          <a:xfrm>
            <a:off y="0" x="-12000"/>
            <a:ext cy="5157000" cx="9191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419" name="Shape 4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00037" x="0"/>
            <a:ext cy="3857625" cx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y="4155712" x="23700"/>
            <a:ext cy="1039500" cx="9096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Escala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24" name="Shape 4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25" name="Shape 4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433224" x="4970975"/>
            <a:ext cy="5576724" cx="41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y="4905000" x="6144000"/>
            <a:ext cy="238499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http://www.flickr.com/photos/30775143@N00/3107606827/</a:t>
            </a:r>
          </a:p>
        </p:txBody>
      </p:sp>
      <p:pic>
        <p:nvPicPr>
          <p:cNvPr id="427" name="Shape 42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6722" x="-147600"/>
            <a:ext cy="5130055" cx="5129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y="4905000" x="0"/>
            <a:ext cy="2115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http://www.flickr.com/photos/21384462@N00/4273761578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y="-6787" x="23700"/>
            <a:ext cy="1196999" cx="9096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Tolerância </a:t>
            </a:r>
            <a:r>
              <a:rPr b="1" sz="7200" lang="en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</a:p>
          <a:p>
            <a:pPr algn="r"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Falhas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34" name="Shape 4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953369" x="0"/>
            <a:ext cy="6099068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 rot="-5400000">
            <a:off y="2006709" x="5746274"/>
            <a:ext cy="1386000" cx="540945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Segurança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y="4943204" x="6144000"/>
            <a:ext cy="2025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http://www.flickr.com/photos/27403767@N00/2443128847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41" name="Shape 4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466003" x="23974"/>
            <a:ext cy="6069152" cx="9120024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 rot="-5400000">
            <a:off y="1864959" x="-1884374"/>
            <a:ext cy="1386000" cx="512594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Mobilidade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47" name="Shape 4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1968" x="20550"/>
            <a:ext cy="6076166" cx="91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/>
          <p:nvPr/>
        </p:nvSpPr>
        <p:spPr>
          <a:xfrm>
            <a:off y="4986000" x="6144000"/>
            <a:ext cy="1575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/>
              <a:t>http://www.flickr.com/photos/27403767@N00/2443128847</a:t>
            </a:r>
          </a:p>
        </p:txBody>
      </p:sp>
      <p:sp>
        <p:nvSpPr>
          <p:cNvPr id="449" name="Shape 449"/>
          <p:cNvSpPr txBox="1"/>
          <p:nvPr/>
        </p:nvSpPr>
        <p:spPr>
          <a:xfrm rot="-5400000">
            <a:off y="2006709" x="5746274"/>
            <a:ext cy="1386000" cx="540945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Contexto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" name="Shape 4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54" name="Shape 4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2432" x="6499"/>
            <a:ext cy="5141549" cx="914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Shape 455"/>
          <p:cNvSpPr txBox="1"/>
          <p:nvPr/>
        </p:nvSpPr>
        <p:spPr>
          <a:xfrm>
            <a:off y="3942117" x="32084"/>
            <a:ext cy="1196999" cx="9096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Interface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60" name="Shape 4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148" x="26000"/>
            <a:ext cy="6337126" cx="90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y="-6787" x="23700"/>
            <a:ext cy="1196999" cx="9096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Ambiente</a:t>
            </a:r>
          </a:p>
          <a:p>
            <a:pPr algn="r"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7200" lang="en">
                <a:solidFill>
                  <a:srgbClr val="EFEFE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sz="7200" lang="en">
                <a:latin typeface="Helvetica Neue"/>
                <a:ea typeface="Helvetica Neue"/>
                <a:cs typeface="Helvetica Neue"/>
                <a:sym typeface="Helvetica Neue"/>
              </a:rPr>
              <a:t>Inteligente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" name="Shape 4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6" name="Shape 466"/>
          <p:cNvSpPr/>
          <p:nvPr/>
        </p:nvSpPr>
        <p:spPr>
          <a:xfrm>
            <a:off y="4913" x="-6551"/>
            <a:ext cy="5163074" cx="9177000"/>
          </a:xfrm>
          <a:prstGeom prst="rect">
            <a:avLst/>
          </a:prstGeom>
          <a:solidFill>
            <a:srgbClr val="434343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467" name="Shape 4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22593" x="5297725"/>
            <a:ext cy="3700462" cx="258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72" name="Shape 47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335802" x="-5325"/>
            <a:ext cy="5479301" cx="9143998"/>
          </a:xfrm>
          <a:prstGeom prst="rect">
            <a:avLst/>
          </a:prstGeom>
        </p:spPr>
      </p:pic>
      <p:sp>
        <p:nvSpPr>
          <p:cNvPr id="473" name="Shape 473"/>
          <p:cNvSpPr/>
          <p:nvPr/>
        </p:nvSpPr>
        <p:spPr>
          <a:xfrm>
            <a:off y="4245935" x="6876256"/>
            <a:ext cy="701999" cx="20882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sz="5400" lang="en">
                <a:solidFill>
                  <a:srgbClr val="6AA84F"/>
                </a:solidFill>
              </a:rPr>
              <a:t>3</a:t>
            </a: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:00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01" name="Shape 20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6313" x="-24826"/>
            <a:ext cy="5157712" cx="7733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78" name="Shape 4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92053" x="0"/>
            <a:ext cy="6858000" cx="9144000"/>
          </a:xfrm>
          <a:prstGeom prst="rect">
            <a:avLst/>
          </a:prstGeom>
        </p:spPr>
      </p:pic>
      <p:pic>
        <p:nvPicPr>
          <p:cNvPr id="479" name="Shape 4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93637" x="7151069"/>
            <a:ext cy="1103864" cx="110518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Shape 480"/>
          <p:cNvSpPr/>
          <p:nvPr/>
        </p:nvSpPr>
        <p:spPr>
          <a:xfrm>
            <a:off y="4245935" x="6876256"/>
            <a:ext cy="701999" cx="20882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sz="5400" lang="en">
                <a:solidFill>
                  <a:srgbClr val="6AA84F"/>
                </a:solidFill>
              </a:rPr>
              <a:t>3</a:t>
            </a: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sz="5400" lang="en">
                <a:solidFill>
                  <a:srgbClr val="6AA84F"/>
                </a:solidFill>
              </a:rPr>
              <a:t>3</a:t>
            </a: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85" name="Shape 48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02393" x="155575"/>
            <a:ext cy="7143" cx="7143"/>
          </a:xfrm>
          <a:prstGeom prst="rect">
            <a:avLst/>
          </a:prstGeom>
        </p:spPr>
      </p:pic>
      <p:pic>
        <p:nvPicPr>
          <p:cNvPr id="486" name="Shape 48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02393" x="155575"/>
            <a:ext cy="7143" cx="7143"/>
          </a:xfrm>
          <a:prstGeom prst="rect">
            <a:avLst/>
          </a:prstGeom>
        </p:spPr>
      </p:pic>
      <p:pic>
        <p:nvPicPr>
          <p:cNvPr id="487" name="Shape 48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-586577" x="-27276"/>
            <a:ext cy="6113051" cx="9143999"/>
          </a:xfrm>
          <a:prstGeom prst="rect">
            <a:avLst/>
          </a:prstGeom>
        </p:spPr>
      </p:pic>
      <p:sp>
        <p:nvSpPr>
          <p:cNvPr id="488" name="Shape 488"/>
          <p:cNvSpPr/>
          <p:nvPr/>
        </p:nvSpPr>
        <p:spPr>
          <a:xfrm>
            <a:off y="4245935" x="6876256"/>
            <a:ext cy="701999" cx="20882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14:</a:t>
            </a:r>
            <a:r>
              <a:rPr sz="5400" lang="en">
                <a:solidFill>
                  <a:srgbClr val="6AA84F"/>
                </a:solidFill>
              </a:rPr>
              <a:t>33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93" name="Shape 4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714499" x="0"/>
            <a:ext cy="68580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y="0" x="6144000"/>
            <a:ext cy="13275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http://www.flickr.com/photos/44083360@N00/4071875074/</a:t>
            </a:r>
          </a:p>
        </p:txBody>
      </p:sp>
      <p:sp>
        <p:nvSpPr>
          <p:cNvPr id="495" name="Shape 495"/>
          <p:cNvSpPr/>
          <p:nvPr/>
        </p:nvSpPr>
        <p:spPr>
          <a:xfrm>
            <a:off y="4245935" x="6876256"/>
            <a:ext cy="701999" cx="20882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sz="5400" lang="en">
                <a:solidFill>
                  <a:srgbClr val="6AA84F"/>
                </a:solidFill>
              </a:rPr>
              <a:t>3</a:t>
            </a: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sz="5400" lang="en">
                <a:solidFill>
                  <a:srgbClr val="6AA84F"/>
                </a:solidFill>
              </a:rPr>
              <a:t>47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00" name="Shape 50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008179" x="-36496"/>
            <a:ext cy="7315233" cx="9144000"/>
          </a:xfrm>
          <a:prstGeom prst="rect">
            <a:avLst/>
          </a:prstGeom>
        </p:spPr>
      </p:pic>
      <p:sp>
        <p:nvSpPr>
          <p:cNvPr id="501" name="Shape 501"/>
          <p:cNvSpPr/>
          <p:nvPr/>
        </p:nvSpPr>
        <p:spPr>
          <a:xfrm>
            <a:off y="4245935" x="6876256"/>
            <a:ext cy="702077" cx="2088232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14:00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6" name="Shape 506"/>
          <p:cNvSpPr/>
          <p:nvPr/>
        </p:nvSpPr>
        <p:spPr>
          <a:xfrm>
            <a:off y="4245935" x="6876256"/>
            <a:ext cy="702077" cx="2088232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w="31750" cap="flat">
            <a:solidFill>
              <a:schemeClr val="lt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14:05</a:t>
            </a:r>
          </a:p>
        </p:txBody>
      </p:sp>
      <p:pic>
        <p:nvPicPr>
          <p:cNvPr id="507" name="Shape 5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3609" x="0"/>
            <a:ext cy="5147110" cx="9144000"/>
          </a:xfrm>
          <a:prstGeom prst="rect">
            <a:avLst/>
          </a:prstGeom>
        </p:spPr>
      </p:pic>
      <p:sp>
        <p:nvSpPr>
          <p:cNvPr id="508" name="Shape 508"/>
          <p:cNvSpPr/>
          <p:nvPr/>
        </p:nvSpPr>
        <p:spPr>
          <a:xfrm>
            <a:off y="4360235" x="7028656"/>
            <a:ext cy="701999" cx="20882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14:0</a:t>
            </a:r>
            <a:r>
              <a:rPr sz="5400" lang="en">
                <a:solidFill>
                  <a:srgbClr val="6AA84F"/>
                </a:solidFill>
              </a:rPr>
              <a:t>5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13" name="Shape 5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3609" x="0"/>
            <a:ext cy="5147109" cx="9144000"/>
          </a:xfrm>
          <a:prstGeom prst="rect">
            <a:avLst/>
          </a:prstGeom>
        </p:spPr>
      </p:pic>
      <p:sp>
        <p:nvSpPr>
          <p:cNvPr id="514" name="Shape 514"/>
          <p:cNvSpPr/>
          <p:nvPr/>
        </p:nvSpPr>
        <p:spPr>
          <a:xfrm>
            <a:off y="1653648" x="563216"/>
            <a:ext cy="432047" cx="576064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15" name="Shape 515"/>
          <p:cNvSpPr/>
          <p:nvPr/>
        </p:nvSpPr>
        <p:spPr>
          <a:xfrm>
            <a:off y="2517744" x="563216"/>
            <a:ext cy="432047" cx="576064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16" name="Shape 516"/>
          <p:cNvSpPr/>
          <p:nvPr/>
        </p:nvSpPr>
        <p:spPr>
          <a:xfrm>
            <a:off y="3435846" x="563216"/>
            <a:ext cy="432047" cx="576064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sp>
        <p:nvSpPr>
          <p:cNvPr id="517" name="Shape 517"/>
          <p:cNvSpPr/>
          <p:nvPr/>
        </p:nvSpPr>
        <p:spPr>
          <a:xfrm>
            <a:off y="4299941" x="563216"/>
            <a:ext cy="432047" cx="576064"/>
          </a:xfrm>
          <a:prstGeom prst="rect">
            <a:avLst/>
          </a:prstGeom>
          <a:solidFill>
            <a:schemeClr val="lt1"/>
          </a:solidFill>
          <a:ln w="9525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/>
        </p:txBody>
      </p:sp>
      <p:grpSp>
        <p:nvGrpSpPr>
          <p:cNvPr id="518" name="Shape 518"/>
          <p:cNvGrpSpPr/>
          <p:nvPr/>
        </p:nvGrpSpPr>
        <p:grpSpPr>
          <a:xfrm>
            <a:off y="2371507" x="683568"/>
            <a:ext cy="578284" cx="504055"/>
            <a:chOff y="3162009" x="683568"/>
            <a:chExt cy="771046" cx="504055"/>
          </a:xfrm>
        </p:grpSpPr>
        <p:cxnSp>
          <p:nvCxnSpPr>
            <p:cNvPr id="519" name="Shape 519"/>
            <p:cNvCxnSpPr/>
            <p:nvPr/>
          </p:nvCxnSpPr>
          <p:spPr>
            <a:xfrm rot="-5400000" flipH="1">
              <a:off y="3694266" x="612458"/>
              <a:ext cy="167679" cx="309899"/>
            </a:xfrm>
            <a:prstGeom prst="straightConnector1">
              <a:avLst/>
            </a:prstGeom>
            <a:noFill/>
            <a:ln w="63500" cap="flat">
              <a:solidFill>
                <a:schemeClr val="accent1"/>
              </a:solidFill>
              <a:prstDash val="solid"/>
              <a:round/>
              <a:headEnd w="med" len="med" type="none"/>
              <a:tailEnd w="med" len="med" type="none"/>
            </a:ln>
          </p:spPr>
        </p:cxnSp>
        <p:cxnSp>
          <p:nvCxnSpPr>
            <p:cNvPr id="520" name="Shape 520"/>
            <p:cNvCxnSpPr/>
            <p:nvPr/>
          </p:nvCxnSpPr>
          <p:spPr>
            <a:xfrm rot="-5400000">
              <a:off y="3379344" x="633913"/>
              <a:ext cy="336375" cx="771046"/>
            </a:xfrm>
            <a:prstGeom prst="straightConnector1">
              <a:avLst/>
            </a:prstGeom>
            <a:noFill/>
            <a:ln w="63500" cap="flat">
              <a:solidFill>
                <a:schemeClr val="accent1"/>
              </a:solidFill>
              <a:prstDash val="solid"/>
              <a:round/>
              <a:headEnd w="med" len="med" type="none"/>
              <a:tailEnd w="med" len="med" type="none"/>
            </a:ln>
          </p:spPr>
        </p:cxnSp>
      </p:grpSp>
      <p:pic>
        <p:nvPicPr>
          <p:cNvPr id="521" name="Shape 5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491630" x="6444207"/>
            <a:ext cy="2167718" cx="1507670"/>
          </a:xfrm>
          <a:prstGeom prst="rect">
            <a:avLst/>
          </a:prstGeom>
        </p:spPr>
      </p:pic>
      <p:sp>
        <p:nvSpPr>
          <p:cNvPr id="522" name="Shape 522"/>
          <p:cNvSpPr/>
          <p:nvPr/>
        </p:nvSpPr>
        <p:spPr>
          <a:xfrm>
            <a:off y="4360235" x="7028656"/>
            <a:ext cy="701999" cx="20882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14:</a:t>
            </a:r>
            <a:r>
              <a:rPr sz="5400" lang="en">
                <a:solidFill>
                  <a:srgbClr val="6AA84F"/>
                </a:solidFill>
              </a:rPr>
              <a:t>2</a:t>
            </a: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523" name="Shape 5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017239" x="563216"/>
            <a:ext cy="3714750" cx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28" name="Shape 5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796666" x="0"/>
            <a:ext cy="6854566" cx="9143999"/>
          </a:xfrm>
          <a:prstGeom prst="rect">
            <a:avLst/>
          </a:prstGeom>
        </p:spPr>
      </p:pic>
      <p:sp>
        <p:nvSpPr>
          <p:cNvPr id="529" name="Shape 529"/>
          <p:cNvSpPr/>
          <p:nvPr/>
        </p:nvSpPr>
        <p:spPr>
          <a:xfrm>
            <a:off y="4245935" x="6876256"/>
            <a:ext cy="701999" cx="20882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14:</a:t>
            </a:r>
            <a:r>
              <a:rPr sz="5400" lang="en">
                <a:solidFill>
                  <a:srgbClr val="6AA84F"/>
                </a:solidFill>
              </a:rPr>
              <a:t>29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34" name="Shape 5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796666" x="0"/>
            <a:ext cy="6854566" cx="9143999"/>
          </a:xfrm>
          <a:prstGeom prst="rect">
            <a:avLst/>
          </a:prstGeom>
        </p:spPr>
      </p:pic>
      <p:sp>
        <p:nvSpPr>
          <p:cNvPr id="535" name="Shape 535"/>
          <p:cNvSpPr/>
          <p:nvPr/>
        </p:nvSpPr>
        <p:spPr>
          <a:xfrm>
            <a:off y="4245935" x="6876256"/>
            <a:ext cy="701999" cx="20882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sz="5400" lang="en">
                <a:solidFill>
                  <a:srgbClr val="6AA84F"/>
                </a:solidFill>
              </a:rPr>
              <a:t>5</a:t>
            </a: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:0</a:t>
            </a:r>
            <a:r>
              <a:rPr sz="5400" lang="en">
                <a:solidFill>
                  <a:srgbClr val="6AA84F"/>
                </a:solidFill>
              </a:rPr>
              <a:t>2</a:t>
            </a:r>
          </a:p>
        </p:txBody>
      </p:sp>
      <p:pic>
        <p:nvPicPr>
          <p:cNvPr id="536" name="Shape 5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017239" x="563216"/>
            <a:ext cy="3714750" cx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020811" x="544166"/>
            <a:ext cy="3707606" cx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43" name="Shape 5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93000" x="0"/>
            <a:ext cy="6193699" cx="9144000"/>
          </a:xfrm>
          <a:prstGeom prst="rect">
            <a:avLst/>
          </a:prstGeom>
        </p:spPr>
      </p:pic>
      <p:sp>
        <p:nvSpPr>
          <p:cNvPr id="544" name="Shape 544"/>
          <p:cNvSpPr/>
          <p:nvPr/>
        </p:nvSpPr>
        <p:spPr>
          <a:xfrm>
            <a:off y="4245935" x="6876256"/>
            <a:ext cy="701999" cx="2088299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w="31750" cap="flat">
            <a:solidFill>
              <a:srgbClr val="6AA84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buSzPct val="25000"/>
              <a:buNone/>
            </a:pPr>
            <a:r>
              <a:rPr strike="noStrike" u="none" b="0" cap="none" baseline="0" sz="5400" lang="en" i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14:</a:t>
            </a:r>
            <a:r>
              <a:rPr sz="5400" lang="en">
                <a:solidFill>
                  <a:srgbClr val="6AA84F"/>
                </a:solidFill>
              </a:rPr>
              <a:t>22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49" name="Shape 5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927261" x="17200"/>
            <a:ext cy="6078759" cx="91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 txBox="1"/>
          <p:nvPr/>
        </p:nvSpPr>
        <p:spPr>
          <a:xfrm>
            <a:off y="4950900" x="0"/>
            <a:ext cy="192599" cx="2521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100000"/>
              <a:buFont typeface="Arial"/>
              <a:buNone/>
            </a:pPr>
            <a:r>
              <a:rPr u="sng" sz="1100" lang="en">
                <a:solidFill>
                  <a:srgbClr val="FFFFFF"/>
                </a:solidFill>
                <a:hlinkClick r:id="rId4"/>
              </a:rPr>
              <a:t>http://www.flickr.com/photos/wallyg/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06" name="Shape 20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6313" x="-24826"/>
            <a:ext cy="5157712" cx="7733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-9206" x="5295898"/>
            <a:ext cy="5143500" cx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5" name="Shape 555"/>
          <p:cNvSpPr txBox="1"/>
          <p:nvPr/>
        </p:nvSpPr>
        <p:spPr>
          <a:xfrm>
            <a:off y="30150" x="5194624"/>
            <a:ext cy="5059499" cx="3987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27500"/>
              <a:buFont typeface="Arial"/>
              <a:buNone/>
            </a:pPr>
            <a:r>
              <a:rPr sz="4000"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Fabricio Nogueira</a:t>
            </a:r>
          </a:p>
          <a:p>
            <a:pPr rtl="0" lvl="0">
              <a:buClr>
                <a:srgbClr val="000000"/>
              </a:buClr>
              <a:buSzPct val="27500"/>
              <a:buFont typeface="Arial"/>
              <a:buNone/>
            </a:pPr>
            <a:r>
              <a:rPr sz="4000"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Buzeto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27500"/>
              <a:buFont typeface="Arial"/>
              <a:buNone/>
            </a:pPr>
            <a:r>
              <a:rPr sz="4000"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UbiZen Games</a:t>
            </a:r>
          </a:p>
          <a:p>
            <a:r>
              <a:t/>
            </a:r>
          </a:p>
          <a:p>
            <a:r>
              <a:t/>
            </a:r>
          </a:p>
        </p:txBody>
      </p:sp>
      <p:pic>
        <p:nvPicPr>
          <p:cNvPr id="556" name="Shape 5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2986" x="0"/>
            <a:ext cy="5169473" cx="51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/>
        </p:nvSpPr>
        <p:spPr>
          <a:xfrm>
            <a:off y="175725" x="143225"/>
            <a:ext cy="1196999" cx="52427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9600" lang="en">
                <a:solidFill>
                  <a:srgbClr val="D9EA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Tarefa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y="-9712" x="0"/>
            <a:ext cy="241199" cx="2728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110000"/>
              <a:buFont typeface="Arial"/>
              <a:buNone/>
            </a:pPr>
            <a:r>
              <a:rPr sz="1000" lang="en"/>
              <a:t>http://www.flickr.com/photos/sylvain_masson/</a:t>
            </a:r>
          </a:p>
        </p:txBody>
      </p:sp>
      <p:sp>
        <p:nvSpPr>
          <p:cNvPr id="559" name="Shape 559"/>
          <p:cNvSpPr/>
          <p:nvPr/>
        </p:nvSpPr>
        <p:spPr>
          <a:xfrm>
            <a:off y="1449218" x="146500"/>
            <a:ext cy="1341224" cx="6641999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w="19050" cap="flat">
            <a:solidFill>
              <a:srgbClr val="B6D7A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sz="4500" lang="en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Um cenário ubíquo do seu dia a dia.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12" name="Shape 2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8774" x="0"/>
            <a:ext cy="6109086" cx="91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y="4941000" x="0"/>
            <a:ext cy="2025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"http://www.flickr.com/photos/43322231@N07/5589147122/</a:t>
            </a:r>
          </a:p>
        </p:txBody>
      </p:sp>
      <p:sp>
        <p:nvSpPr>
          <p:cNvPr id="214" name="Shape 214"/>
          <p:cNvSpPr txBox="1"/>
          <p:nvPr>
            <p:ph type="ctrTitle"/>
          </p:nvPr>
        </p:nvSpPr>
        <p:spPr>
          <a:xfrm>
            <a:off y="1996198" x="-7200"/>
            <a:ext cy="1159874" cx="91583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Visão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FEFEF"/>
        </a:solidFill>
      </p:bgPr>
    </p:bg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19" name="Shape 2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5143499" cx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y="4995000" x="0"/>
            <a:ext cy="148499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http://www.flickr.com/photos/49503078599@N01/10227059/</a:t>
            </a:r>
          </a:p>
        </p:txBody>
      </p:sp>
      <p:sp>
        <p:nvSpPr>
          <p:cNvPr id="221" name="Shape 221"/>
          <p:cNvSpPr txBox="1"/>
          <p:nvPr>
            <p:ph type="ctrTitle"/>
          </p:nvPr>
        </p:nvSpPr>
        <p:spPr>
          <a:xfrm rot="-5400000">
            <a:off y="2003700" x="5513150"/>
            <a:ext cy="1159799" cx="51671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sz="7200" lang="en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Mainframe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26" name="Shape 2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851799" x="0"/>
            <a:ext cy="6001100" cx="915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y="4928792" x="0"/>
            <a:ext cy="220499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http://www.flickr.com/photos/7294103@N03/3383924434/</a:t>
            </a:r>
          </a:p>
        </p:txBody>
      </p:sp>
      <p:sp>
        <p:nvSpPr>
          <p:cNvPr id="228" name="Shape 228"/>
          <p:cNvSpPr txBox="1"/>
          <p:nvPr>
            <p:ph type="ctrTitle"/>
          </p:nvPr>
        </p:nvSpPr>
        <p:spPr>
          <a:xfrm>
            <a:off y="-17100" x="-7200"/>
            <a:ext cy="1159874" cx="91583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r" rtl="0" lvl="0">
              <a:buNone/>
            </a:pPr>
            <a:r>
              <a:rPr sz="96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PC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33" name="Shape 2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234681" x="28350"/>
            <a:ext cy="6062806" cx="91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y="4975828" x="6200400"/>
            <a:ext cy="1665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http://www.flickr.com/photos/51486173@N00/240025839/</a:t>
            </a:r>
          </a:p>
        </p:txBody>
      </p:sp>
      <p:sp>
        <p:nvSpPr>
          <p:cNvPr id="235" name="Shape 235"/>
          <p:cNvSpPr txBox="1"/>
          <p:nvPr>
            <p:ph type="ctrTitle"/>
          </p:nvPr>
        </p:nvSpPr>
        <p:spPr>
          <a:xfrm>
            <a:off y="3982453" x="-1819"/>
            <a:ext cy="1159874" cx="9158399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sz="96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Ubicomp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Urbano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xmlns:r="http://schemas.openxmlformats.org/officeDocument/2006/relationships" name="Custom Theme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